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172778F-3BA3-4E8A-B6C9-D7F7BF1364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1BD2791-5FD5-4260-BC5D-A1C2BEF46E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F07C348-DAE9-4885-A8C8-C0C3B4C28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2A93-2883-4877-8F51-E61805283742}" type="datetimeFigureOut">
              <a:rPr kumimoji="1" lang="ja-JP" altLang="en-US" smtClean="0"/>
              <a:t>2019/6/28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0E5483B-E55B-4A24-B9CF-D76FBC4F8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65B0057-FE19-4D2A-B433-67E25355F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9906A-4E29-43FB-A58E-79EF87E9FC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094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E8830D-1ED9-45FD-9C12-5B0BEF878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16F38A8-5AC8-4AEC-93C8-E2AB0AFA36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F68FB5C-7F1C-4D1A-B763-370CBF2A1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2A93-2883-4877-8F51-E61805283742}" type="datetimeFigureOut">
              <a:rPr kumimoji="1" lang="ja-JP" altLang="en-US" smtClean="0"/>
              <a:t>2019/6/28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3CF6FD7-2166-4BFC-9C67-6716F71A6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91BCDA5-BB33-4F44-98AD-52EFE3C6B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9906A-4E29-43FB-A58E-79EF87E9FC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3866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7C8B6B7-8911-418C-AAE9-A08F44E25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3C28237-55A1-46DA-A817-36BA62B28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2D29760-AE06-4BA2-85E4-D3F2E4001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2A93-2883-4877-8F51-E61805283742}" type="datetimeFigureOut">
              <a:rPr kumimoji="1" lang="ja-JP" altLang="en-US" smtClean="0"/>
              <a:t>2019/6/28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36C0E9F-55A2-4A8E-9C95-7D57F81D5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425C94E-9BF6-4BED-9BAD-11B7FC7D4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9906A-4E29-43FB-A58E-79EF87E9FC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177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7B46C4E-189B-4E90-B643-33259E2DE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79734F9-6FC9-4E4D-8A70-7F080F6C48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2CAEC13-3D6A-4FAB-8ABE-A3C27D04BC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9BC9D9C-A651-4E82-91B2-46607ED97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2A93-2883-4877-8F51-E61805283742}" type="datetimeFigureOut">
              <a:rPr kumimoji="1" lang="ja-JP" altLang="en-US" smtClean="0"/>
              <a:t>2019/6/28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B6F2553-E9BD-4843-8370-C830BEFB4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714E1C6-74C9-4F60-B211-96F5C3122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9906A-4E29-43FB-A58E-79EF87E9FC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475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A15E0D3-3472-4CE5-8481-1BA0BB396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C30A168-0D17-4778-9498-7B9CADE179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CC49733-8240-478A-95E5-295589D1AC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E6ABC17-EEBE-43CB-BFA1-F95CC9F6C6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77AB9B4-67BA-41E8-919C-19CD668ACD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CA56836-9F53-49A1-AD2E-F279F97D5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2A93-2883-4877-8F51-E61805283742}" type="datetimeFigureOut">
              <a:rPr kumimoji="1" lang="ja-JP" altLang="en-US" smtClean="0"/>
              <a:t>2019/6/28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6F1AD88-620C-4042-9107-9AC9DF2E3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CD6C723-45D2-4815-BDA5-3742537F7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9906A-4E29-43FB-A58E-79EF87E9FC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538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2AC75CF-2ED5-4612-A327-722029190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21D433C-6BFD-4646-9D5E-37D991FB5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2A93-2883-4877-8F51-E61805283742}" type="datetimeFigureOut">
              <a:rPr kumimoji="1" lang="ja-JP" altLang="en-US" smtClean="0"/>
              <a:t>2019/6/28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53D4DF7-F332-4A9C-96EC-F58D261D6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98496C9-78D1-4DE4-8D35-CC53B2B9A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9906A-4E29-43FB-A58E-79EF87E9FC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5916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71CDD6C-6AF4-430E-8055-F81BE2F64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2A93-2883-4877-8F51-E61805283742}" type="datetimeFigureOut">
              <a:rPr kumimoji="1" lang="ja-JP" altLang="en-US" smtClean="0"/>
              <a:t>2019/6/28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6977B02-2E1C-49E1-8EC5-B2440D946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EA19240-AE0B-4207-AA63-F52F23806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9906A-4E29-43FB-A58E-79EF87E9FC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0147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834D0C-91FA-483E-9953-F934047F3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4AF50A5-EC3F-42EE-AFAF-F98236489F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9DF617A-07FF-4DEA-AF5D-27DE92B0AD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B0F79B0-C241-4697-A39F-16CE97A10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2A93-2883-4877-8F51-E61805283742}" type="datetimeFigureOut">
              <a:rPr kumimoji="1" lang="ja-JP" altLang="en-US" smtClean="0"/>
              <a:t>2019/6/28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1D85ED4-2DB2-4F2A-90EA-BA808101D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97CBB6C-E7AD-4741-9574-829648037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9906A-4E29-43FB-A58E-79EF87E9FC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1119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90799-A040-4B46-B9DA-0EBBFFAFF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7F632C2-A038-47DB-A687-8C6FE3BB82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3BDC517-AC57-4852-965E-CF39E6E8DC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52C476E-E8D6-483E-9459-368ABC515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2A93-2883-4877-8F51-E61805283742}" type="datetimeFigureOut">
              <a:rPr kumimoji="1" lang="ja-JP" altLang="en-US" smtClean="0"/>
              <a:t>2019/6/28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F4D4C3D-2670-4822-A8EE-B51C3FEC0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3703B45-6361-436A-A1A3-57455A4E7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9906A-4E29-43FB-A58E-79EF87E9FC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0077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7D3ED77-9E3C-4D37-9E78-B62476C13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D89663B-D357-478E-A1E5-B1262511FA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5344F11-47E3-4B53-B80C-59ED6042E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2A93-2883-4877-8F51-E61805283742}" type="datetimeFigureOut">
              <a:rPr kumimoji="1" lang="ja-JP" altLang="en-US" smtClean="0"/>
              <a:t>2019/6/28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1E438A3-E30B-4D5F-8792-A7216ADCC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63E2C85-92D2-4171-BDD6-9BBBABD71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9906A-4E29-43FB-A58E-79EF87E9FC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745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A6F2D731-F546-457A-ABAA-29931E5550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B34D309-7577-444B-87F2-615D9B6422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C874980-A32E-4905-AB83-0E2221421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2A93-2883-4877-8F51-E61805283742}" type="datetimeFigureOut">
              <a:rPr kumimoji="1" lang="ja-JP" altLang="en-US" smtClean="0"/>
              <a:t>2019/6/28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AFFB0BF-6601-483F-84BF-2996BC237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A3C87E0-9E28-4AF3-8F2D-BF261588B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9906A-4E29-43FB-A58E-79EF87E9FC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8681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44F5054-E240-4777-90D4-48CE6A532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43092F3-E249-475C-94B2-14DC02F036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1176E29-D08E-4C74-9ACD-9849A07CBD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602A93-2883-4877-8F51-E61805283742}" type="datetimeFigureOut">
              <a:rPr kumimoji="1" lang="ja-JP" altLang="en-US" smtClean="0"/>
              <a:t>2019/6/28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6F9DF3B-2217-401F-B433-F490914215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FB8E948-694D-41E2-B603-B26E099E62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19906A-4E29-43FB-A58E-79EF87E9FC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4464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EFC15B7-429C-4B15-BF77-7572228FF3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/>
              <a:t>テスト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C8A9B56-B1B0-49AA-8C2F-B05C83B302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27044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ワイド画面</PresentationFormat>
  <Paragraphs>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テスト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テスト</dc:title>
  <dc:creator>川口 佳凛</dc:creator>
  <cp:lastModifiedBy>川口 佳凛</cp:lastModifiedBy>
  <cp:revision>1</cp:revision>
  <dcterms:created xsi:type="dcterms:W3CDTF">2019-06-28T01:38:44Z</dcterms:created>
  <dcterms:modified xsi:type="dcterms:W3CDTF">2019-06-28T01:39:10Z</dcterms:modified>
</cp:coreProperties>
</file>